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33719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Технологическое превосходство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и новизна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значимость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314663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Кооперация с ВУЗ / РАН, участие в конференциях, аспирантура, курирование стажеров и студентов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3071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26408"/>
            <a:ext cx="4006907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принимают участие работники организаций Госкорпорации «Росатом», которые являются руководителями НИОКР, завершенных в 2025 г. за счет консолидированного инвестиционного ресурса Госкорпорации «Росатом», инвестиционного ресурса дивизиона либо бюджетных ассигнований.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 НИОКР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 НИОКР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ТЕХНОЛОГИЧЕСКОЕ ПРЕВОСХОДСТВО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И НОВИЗНА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ЗНАЧИМОСТЬ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КООПЕРАЦИЯ С ВУЗ / РАН, УЧАСТИЕ В КОНФЕРЕНЦИЯХ, АСПИРАНТУРА, КУРИРОВАНИЕ СТАЖЕРОВ И СТУДЕНТОВ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412945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Технологическое превосходство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Сравнение с эквивалентными технологиями / материалами, конкурентные преимущества. Обеспечение технологического превосходства, количественное превосходство над аналогичными мировыми технологиями / материалами.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Актуальность и новизна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Существующая / планируемая защита продукта / услуги (ноу-хау, патенты), наличие результатов предварительного патентного поиска;
Применение новых методов, инструментов, аппарата исследований, указание конкретных параметров, которые улучшены;
Обоснование необходимости проведения исследований в отсутствие возможностей воспользоваться существующими решениями, методами, технологиями.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Практическая значимость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предлагаемой технологии с точки зрения ее конечного применения (материал / элемент/ компонент / система) и внедрение результатов в производство);
Перспективные рынки, тиражируемость, экспортная ориентированность;
Влияние на повышение безопасности использования атомной энергетики и промышленности.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Кооперация с ВУЗ / РАН, участие в конференциях, аспирантура, курирование стажеров и студентов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кооперации с ВУЗ / РАН, участия в конференциях, курирования стажеров, студентов и т.п. Указать  результаты.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53740</TotalTime>
  <Words>2268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2026-02-11T08:08:53Z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